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3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" y="0"/>
            <a:ext cx="91296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03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" y="0"/>
            <a:ext cx="9129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497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" y="0"/>
            <a:ext cx="9129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01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" y="0"/>
            <a:ext cx="91296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4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:\adrien\Private\Postdoctoral Fellowships\ESPOD\Presentation\S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1199" cy="686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263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" y="0"/>
            <a:ext cx="91296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10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:\adrien\Private\Postdoctoral Fellowships\ESPOD\Presentation\S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1199" cy="686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497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:\adrien\Private\Postdoctoral Fellowships\ESPOD\Presentation\S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401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" y="0"/>
            <a:ext cx="9129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4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 descr="H:\adrien\Private\Postdoctoral Fellowships\ESPOD\Presentation\S7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497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" y="0"/>
            <a:ext cx="9129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01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" y="0"/>
            <a:ext cx="9129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4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adrien</dc:creator>
  <cp:lastModifiedBy>adrien</cp:lastModifiedBy>
  <cp:revision>5</cp:revision>
  <dcterms:created xsi:type="dcterms:W3CDTF">2006-08-16T00:00:00Z</dcterms:created>
  <dcterms:modified xsi:type="dcterms:W3CDTF">2015-09-25T14:35:47Z</dcterms:modified>
</cp:coreProperties>
</file>

<file path=docProps/thumbnail.jpeg>
</file>